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5" r:id="rId5"/>
    <p:sldId id="259" r:id="rId6"/>
    <p:sldId id="260" r:id="rId7"/>
    <p:sldId id="261" r:id="rId8"/>
    <p:sldId id="262" r:id="rId9"/>
    <p:sldId id="263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8F85-CDEA-4169-B903-B187FE452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F8B90-B75B-4BF4-B379-973B110F8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2B02F-DA0E-4DBB-9D30-4260FD5E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463BA-2239-4279-A602-4594F695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D7139-B2CF-458B-ACCF-4F880913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767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965D-910E-4E83-B15E-8660429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03B5B-3A94-4321-9EAE-BC959B514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0646E-476B-46BE-9033-AF179CBD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1DC7-E8CE-4FC1-AC0A-C165FD8B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8D7D-E059-4995-B41C-826B9835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758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7E970-7007-48CC-B05C-FFBDE0731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7DF75-1ED1-48BB-99E1-86BC0C680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CF7BD-A040-4CF0-87D3-8C8F0B2D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250F-00D4-4CA3-8999-63244009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D739-6916-4BEA-90A1-8A6C4C2F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457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734C-9F86-46E8-9021-E72EA778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60FD-D01B-453C-87A9-7E2701F3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7E854-B8A7-42FA-882D-FAD7D0DF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09C2-2E76-43CC-8893-0CFEE694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7F42D-BD02-4C25-9773-6D98F705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386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263A-6027-4518-A4D9-58BF8F27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8C236-634F-4B23-86FA-7BB4E03E1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239C-884F-419F-BAC8-0CDE85AF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F3450-4409-450C-B937-75A54081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50BB-1266-4120-A219-7C554CEA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338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F2B8-D66B-40A8-B36F-8092FEDE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2D0-83F4-45C0-BCF3-6A1335C2E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1A86A-4CCC-48EF-BC37-1311C5FDA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66A5F-704B-494A-92A1-A262DA31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C1AD7-9CA6-4155-94EE-391F5D7D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8923A-D302-48D7-A6F7-17EE67CD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726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C2FF-20B6-4F1C-8FE2-BCD0CA52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CF9D7-87B5-451C-8BDE-9D1520DB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BD5D1-0A7C-49D3-9BF7-1CDA1BFB5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4FF17-C410-4320-B674-1196F7D10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5524-82EB-445C-B5C6-FF92462E8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F8F90-789B-4194-9F9C-CC6BBAE8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486F8-9FE5-4F2D-8E40-BECD6C2F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E4774-AC16-44FE-995C-696CD3D4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472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1D34-A189-456D-9BA1-E9E09AA7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6B26C-3CE9-4A75-A0FB-349056B0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216E-F84F-4312-AC34-1C52E7C7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E7B30-2F0F-43BB-B556-358A951B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688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73B42-C07F-48CF-B5D0-93E25111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BACF8-D0C3-4FE1-8D76-A8E9DE5B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20FE3-8E08-4A13-93A7-A60986C2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447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9CC-A79B-42E9-A4C7-523EE2CF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E9D2-69EB-407F-9D43-4ECEC5B9A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63BB-227B-4F98-807E-F36B2A90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C03F-10FA-4029-8424-54D33034F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AB36-41F9-47ED-883B-AA3CD29E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D2897-9A3E-48A1-8955-5503C80F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235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0E2-3BEF-46AA-AD93-04305C57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C90B7-AC6D-445E-91AB-96D2BA28E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D0E7A-0ADD-4FAD-9FFC-FFF96DA3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1DA99-691A-45D5-BD7A-12376FBA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2B288-CA76-46B4-A7BD-C1058A1B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3C21A-9890-47F1-9A30-D31E98CD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122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9554C-972C-489D-8571-94915A67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B6F67-377C-4F72-BE25-416F0FA6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BDD3-7EAC-462F-824B-F0E72E162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CA768-72C0-4E7B-ADD7-6A3A35A0BD5E}" type="datetimeFigureOut">
              <a:rPr lang="en-NL" smtClean="0"/>
              <a:t>27/08/2024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1CB8-A45D-4BC1-A655-1ED181472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89A4-1C29-4D42-961C-0EDC0AE78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7CFF-1D8F-42E8-B997-56B3DAFE587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0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20255-88F2-46A9-B03C-A4CFE299D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5" y="1825625"/>
            <a:ext cx="3379730" cy="4351338"/>
          </a:xfrm>
        </p:spPr>
      </p:pic>
    </p:spTree>
    <p:extLst>
      <p:ext uri="{BB962C8B-B14F-4D97-AF65-F5344CB8AC3E}">
        <p14:creationId xmlns:p14="http://schemas.microsoft.com/office/powerpoint/2010/main" val="404469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9CFEB7-6577-4728-894B-31C9DB171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9" y="1825625"/>
            <a:ext cx="8845901" cy="4351338"/>
          </a:xfrm>
        </p:spPr>
      </p:pic>
    </p:spTree>
    <p:extLst>
      <p:ext uri="{BB962C8B-B14F-4D97-AF65-F5344CB8AC3E}">
        <p14:creationId xmlns:p14="http://schemas.microsoft.com/office/powerpoint/2010/main" val="33950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89C6E6-EE8B-491D-90E4-9780E26C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73" y="1825625"/>
            <a:ext cx="3650054" cy="4351338"/>
          </a:xfrm>
        </p:spPr>
      </p:pic>
    </p:spTree>
    <p:extLst>
      <p:ext uri="{BB962C8B-B14F-4D97-AF65-F5344CB8AC3E}">
        <p14:creationId xmlns:p14="http://schemas.microsoft.com/office/powerpoint/2010/main" val="29437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4916B-120E-4F08-8E53-161A2061A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55" y="1825625"/>
            <a:ext cx="2010689" cy="4351338"/>
          </a:xfrm>
        </p:spPr>
      </p:pic>
    </p:spTree>
    <p:extLst>
      <p:ext uri="{BB962C8B-B14F-4D97-AF65-F5344CB8AC3E}">
        <p14:creationId xmlns:p14="http://schemas.microsoft.com/office/powerpoint/2010/main" val="299611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A92E0-1634-4E30-B26A-245D1AB06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07" y="1825625"/>
            <a:ext cx="806186" cy="4351338"/>
          </a:xfrm>
        </p:spPr>
      </p:pic>
    </p:spTree>
    <p:extLst>
      <p:ext uri="{BB962C8B-B14F-4D97-AF65-F5344CB8AC3E}">
        <p14:creationId xmlns:p14="http://schemas.microsoft.com/office/powerpoint/2010/main" val="58002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B02AE8-D41C-4E5E-A123-A28A60DD6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25" y="1825625"/>
            <a:ext cx="6214150" cy="4351338"/>
          </a:xfrm>
        </p:spPr>
      </p:pic>
    </p:spTree>
    <p:extLst>
      <p:ext uri="{BB962C8B-B14F-4D97-AF65-F5344CB8AC3E}">
        <p14:creationId xmlns:p14="http://schemas.microsoft.com/office/powerpoint/2010/main" val="147009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20FD6-2642-425F-BED5-8782B917D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94" y="1825625"/>
            <a:ext cx="6131212" cy="4351338"/>
          </a:xfrm>
        </p:spPr>
      </p:pic>
    </p:spTree>
    <p:extLst>
      <p:ext uri="{BB962C8B-B14F-4D97-AF65-F5344CB8AC3E}">
        <p14:creationId xmlns:p14="http://schemas.microsoft.com/office/powerpoint/2010/main" val="278021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2B70-1358-4F0D-B947-5B77CFF72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7" y="1825625"/>
            <a:ext cx="6175626" cy="4351338"/>
          </a:xfrm>
        </p:spPr>
      </p:pic>
    </p:spTree>
    <p:extLst>
      <p:ext uri="{BB962C8B-B14F-4D97-AF65-F5344CB8AC3E}">
        <p14:creationId xmlns:p14="http://schemas.microsoft.com/office/powerpoint/2010/main" val="314058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DC519-3E6D-43B4-AC39-C6ED3C8A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96" y="1825625"/>
            <a:ext cx="6017807" cy="4351338"/>
          </a:xfrm>
        </p:spPr>
      </p:pic>
    </p:spTree>
    <p:extLst>
      <p:ext uri="{BB962C8B-B14F-4D97-AF65-F5344CB8AC3E}">
        <p14:creationId xmlns:p14="http://schemas.microsoft.com/office/powerpoint/2010/main" val="88843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4CFE30-B541-42EB-B72C-E42F57B15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33" y="1825625"/>
            <a:ext cx="6291733" cy="4351338"/>
          </a:xfrm>
        </p:spPr>
      </p:pic>
    </p:spTree>
    <p:extLst>
      <p:ext uri="{BB962C8B-B14F-4D97-AF65-F5344CB8AC3E}">
        <p14:creationId xmlns:p14="http://schemas.microsoft.com/office/powerpoint/2010/main" val="349140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3C327F-46D7-4EE2-8C0C-4D036CEBA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00" y="1825625"/>
            <a:ext cx="4618400" cy="4351338"/>
          </a:xfrm>
        </p:spPr>
      </p:pic>
    </p:spTree>
    <p:extLst>
      <p:ext uri="{BB962C8B-B14F-4D97-AF65-F5344CB8AC3E}">
        <p14:creationId xmlns:p14="http://schemas.microsoft.com/office/powerpoint/2010/main" val="211850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597DC7-73E1-49DD-BDEB-9968B8CA1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33" y="1825625"/>
            <a:ext cx="6204133" cy="4351338"/>
          </a:xfrm>
        </p:spPr>
      </p:pic>
    </p:spTree>
    <p:extLst>
      <p:ext uri="{BB962C8B-B14F-4D97-AF65-F5344CB8AC3E}">
        <p14:creationId xmlns:p14="http://schemas.microsoft.com/office/powerpoint/2010/main" val="181129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F02EC-4970-4C34-A944-3522EBE16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8" y="1825625"/>
            <a:ext cx="8804184" cy="4351338"/>
          </a:xfrm>
        </p:spPr>
      </p:pic>
    </p:spTree>
    <p:extLst>
      <p:ext uri="{BB962C8B-B14F-4D97-AF65-F5344CB8AC3E}">
        <p14:creationId xmlns:p14="http://schemas.microsoft.com/office/powerpoint/2010/main" val="283333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Idaki Milev</dc:creator>
  <cp:lastModifiedBy>Idaki Milev</cp:lastModifiedBy>
  <cp:revision>1</cp:revision>
  <dcterms:created xsi:type="dcterms:W3CDTF">2024-08-27T06:32:38Z</dcterms:created>
  <dcterms:modified xsi:type="dcterms:W3CDTF">2024-08-27T06:35:45Z</dcterms:modified>
</cp:coreProperties>
</file>